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5" r:id="rId5"/>
    <p:sldId id="267" r:id="rId6"/>
    <p:sldId id="264" r:id="rId7"/>
    <p:sldId id="260" r:id="rId8"/>
    <p:sldId id="268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3" autoAdjust="0"/>
    <p:restoredTop sz="90364" autoAdjust="0"/>
  </p:normalViewPr>
  <p:slideViewPr>
    <p:cSldViewPr>
      <p:cViewPr varScale="1">
        <p:scale>
          <a:sx n="80" d="100"/>
          <a:sy n="80" d="100"/>
        </p:scale>
        <p:origin x="88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Чаусенко Г.И\Desktop\2 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7796"/>
            <a:ext cx="9322594" cy="716518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858180" cy="100013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Муниципальное бюджетное общеобразовательное учреждение</a:t>
            </a:r>
            <a:br>
              <a:rPr lang="ru-RU" sz="2400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 «СОШ с. Андреевка Чернянского муниципального округа»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4330" y="2143116"/>
            <a:ext cx="55851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ПРЕЗЕНТАЦИЯ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 О ПРИГОТОВЛЕНИИ ПОВАРАМИ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ШКОЛЬНОЙ СТОЛОВОЙ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ГОРЯЧЕГО ЗАВТРАКА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5572140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2026 год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1290" y="0"/>
            <a:ext cx="922529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571480"/>
            <a:ext cx="79010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Рассмотрим один из завтраков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МБОУ «СОШ с. Андреевка»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928802"/>
            <a:ext cx="78581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DE0000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*Крокеты «Детские» запеченные( в соответствии с ГОСТ Р </a:t>
            </a:r>
          </a:p>
          <a:p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55366-2012)</a:t>
            </a:r>
          </a:p>
          <a:p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Макароны отварные с маслом </a:t>
            </a:r>
            <a:r>
              <a:rPr lang="ru-RU" sz="2800" b="1" dirty="0">
                <a:solidFill>
                  <a:srgbClr val="DE0000"/>
                </a:solidFill>
                <a:latin typeface="Georgia" pitchFamily="18" charset="0"/>
              </a:rPr>
              <a:t>(</a:t>
            </a:r>
            <a:r>
              <a:rPr lang="ru-RU" sz="2400" b="1" dirty="0">
                <a:solidFill>
                  <a:srgbClr val="DE0000"/>
                </a:solidFill>
                <a:latin typeface="Georgia" pitchFamily="18" charset="0"/>
              </a:rPr>
              <a:t>макароны, масло сливочное</a:t>
            </a:r>
            <a:r>
              <a:rPr lang="ru-RU" sz="2800" b="1" dirty="0">
                <a:solidFill>
                  <a:srgbClr val="DE0000"/>
                </a:solidFill>
                <a:latin typeface="Georgia" pitchFamily="18" charset="0"/>
              </a:rPr>
              <a:t>);</a:t>
            </a:r>
          </a:p>
          <a:p>
            <a:endParaRPr lang="ru-RU" sz="2400" b="1" dirty="0">
              <a:solidFill>
                <a:srgbClr val="DE0000"/>
              </a:solidFill>
              <a:latin typeface="Georgia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Чай  с лимоном</a:t>
            </a:r>
          </a:p>
          <a:p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    </a:t>
            </a:r>
            <a:r>
              <a:rPr lang="ru-RU" sz="2400" b="1" dirty="0">
                <a:solidFill>
                  <a:srgbClr val="DE0000"/>
                </a:solidFill>
                <a:latin typeface="Georgia" pitchFamily="18" charset="0"/>
              </a:rPr>
              <a:t>(чай, сахар, лимон);</a:t>
            </a:r>
            <a:endParaRPr lang="ru-RU" sz="2800" b="1" dirty="0">
              <a:solidFill>
                <a:srgbClr val="DE0000"/>
              </a:solidFill>
              <a:latin typeface="Georgia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B050"/>
                </a:solidFill>
                <a:latin typeface="Georgia" pitchFamily="18" charset="0"/>
              </a:rPr>
              <a:t>Хлеб пшеничный.</a:t>
            </a:r>
          </a:p>
          <a:p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D1890F-F173-4B70-AA73-46EB67D94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4581128"/>
            <a:ext cx="4860032" cy="21817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143248"/>
            <a:ext cx="6686568" cy="571504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035"/>
            <a:ext cx="9144000" cy="69435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428604"/>
            <a:ext cx="70723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Характеристика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Макароны</a:t>
            </a:r>
            <a:r>
              <a:rPr kumimoji="0" lang="ru-RU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с маслом.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214422"/>
            <a:ext cx="88582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Цвет – </a:t>
            </a: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белый с кремовым</a:t>
            </a:r>
            <a:r>
              <a:rPr kumimoji="0" lang="ru-RU" sz="3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оттенком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Вкус-  </a:t>
            </a: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Вкус в меру соленый.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Вкус и запах макаронных изделий и масла. </a:t>
            </a:r>
          </a:p>
          <a:p>
            <a:pPr lvl="0">
              <a:defRPr/>
            </a:pP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  - </a:t>
            </a: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консистенция рассыпчатая без комочков, макаронные изделия сохранившие форму.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  <a:p>
            <a:pPr lvl="0">
              <a:defRPr/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3086406"/>
            <a:ext cx="5840680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0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9" y="-374393"/>
            <a:ext cx="9134182" cy="7210446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6411B6-B765-4922-8B0A-D247D0CF55DD}"/>
              </a:ext>
            </a:extLst>
          </p:cNvPr>
          <p:cNvSpPr txBox="1"/>
          <p:nvPr/>
        </p:nvSpPr>
        <p:spPr>
          <a:xfrm>
            <a:off x="899592" y="476672"/>
            <a:ext cx="7704856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Крокеты «Детские»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 и размер.</a:t>
            </a:r>
            <a:r>
              <a:rPr lang="ru-RU" sz="3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Крокеты представляют собой шарики величиной с грецкий орех.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Текстура.</a:t>
            </a:r>
            <a:r>
              <a:rPr lang="ru-RU" sz="3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мясо должно быть нежным, а снаружи — покрыто хрустящей панировкой.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Вкус.</a:t>
            </a:r>
            <a:r>
              <a:rPr lang="ru-RU" sz="3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рецепта можно добавлять специи (соль, перец, мускатный орех и др.), а также разнообразить вкус за счёт дополнительных ингредиентов. </a:t>
            </a:r>
          </a:p>
        </p:txBody>
      </p:sp>
    </p:spTree>
    <p:extLst>
      <p:ext uri="{BB962C8B-B14F-4D97-AF65-F5344CB8AC3E}">
        <p14:creationId xmlns:p14="http://schemas.microsoft.com/office/powerpoint/2010/main" val="1812150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310207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14920"/>
            <a:ext cx="9179214" cy="69729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357166"/>
            <a:ext cx="45720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Технология приготовления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1428736"/>
            <a:ext cx="2571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10" y="1340723"/>
            <a:ext cx="3035166" cy="2814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550224"/>
            <a:ext cx="5909898" cy="579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Макаронные изделия варят в большом количестве кипящей подсоленной воды (1:6). Макароны варят 20-30 минут. Сваренные макаронные изделия откидывают и перемешивают с растопленным и доведенным до кипения сливочным маслом, чтобы они не склеивались и не образовывали комков.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подачи 65 С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0" i="0" dirty="0">
                <a:solidFill>
                  <a:srgbClr val="34343C"/>
                </a:solidFill>
                <a:effectLst/>
                <a:latin typeface="YS Text"/>
              </a:rPr>
              <a:t> </a:t>
            </a:r>
          </a:p>
          <a:p>
            <a:pPr algn="l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Крокеты «Детские» запеченные.</a:t>
            </a:r>
            <a:endParaRPr lang="ru-RU" sz="2000" b="1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мясной фарш без хлеба добавляют соль, мелко нарезанный слегка пассерованный или</a:t>
            </a:r>
          </a:p>
          <a:p>
            <a:pPr algn="l"/>
            <a:r>
              <a:rPr lang="ru-RU" sz="20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припущенный лук,  перемешивают и разделывают крокеты в виде шариков. Шарики панируют в муке, обжаривают, перекладывают в неглубокую посуду в 1-2 ряда, заливают соусом с добавлением воды (10-20 г на порцию) и тушат 8-10 мин.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A5B0E98-352C-4911-BE36-0155E6A2D7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381" r="24013" b="5374"/>
          <a:stretch/>
        </p:blipFill>
        <p:spPr>
          <a:xfrm>
            <a:off x="6444208" y="4210335"/>
            <a:ext cx="2699791" cy="233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56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  <p:pic>
        <p:nvPicPr>
          <p:cNvPr id="5" name="Picture 2" descr="C:\Users\Чаусенко Г.И\Desktop\2 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71" y="29500"/>
            <a:ext cx="9180538" cy="682849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466760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Georgia" pitchFamily="18" charset="0"/>
              </a:rPr>
              <a:t>Технология приготовления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5EDBE7-C371-41D9-9C57-64387BDBD7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931"/>
          <a:stretch/>
        </p:blipFill>
        <p:spPr>
          <a:xfrm>
            <a:off x="107505" y="1017417"/>
            <a:ext cx="4248472" cy="30596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5E7DBF-15BB-47A7-8C0A-C085CB02E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3214" y="916708"/>
            <a:ext cx="5148447" cy="34483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7BE7B06-46B7-4481-8523-359807BA3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35" y="4127476"/>
            <a:ext cx="4301935" cy="26545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62A2110-6A7E-407C-8FBE-50F24464312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50" t="-347" r="19070" b="6433"/>
          <a:stretch/>
        </p:blipFill>
        <p:spPr>
          <a:xfrm>
            <a:off x="4644007" y="4127476"/>
            <a:ext cx="4517960" cy="270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6" y="0"/>
            <a:ext cx="9144000" cy="686432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504" y="404664"/>
            <a:ext cx="88569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Насыпаем чай, заливаем кипятком и настаиваем 5-10 минут</a:t>
            </a:r>
          </a:p>
          <a:p>
            <a:pPr algn="r"/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Перемешиваем до однородной консистенции, </a:t>
            </a:r>
          </a:p>
          <a:p>
            <a:pPr algn="r"/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добавляем сахар и лимон.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" y="3861047"/>
            <a:ext cx="5050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 нарезаем непосредственно перед подачей. Нарезанный хлеб накрываем чтобы он не заветрелся или не зачерствел.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90391"/>
            <a:ext cx="8686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Технология приготовления</a:t>
            </a:r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A2F7DF-9E85-48EB-BE4D-0650E72DE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6" y="836712"/>
            <a:ext cx="2460442" cy="17138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D77375-A9C1-4BAC-BE69-9CCC14F9B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3802299"/>
            <a:ext cx="3828594" cy="30557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25F9C-4E96-4530-99B4-15CCC41F9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EAD8E65-EFA1-4796-8C69-E0F89E099C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140D20-9A3D-4FE1-A97F-5E5C94746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27" y="496221"/>
            <a:ext cx="7820744" cy="586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83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Чаусенко Г.И\Desktop\2 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5216"/>
            <a:ext cx="9144000" cy="700321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429256" y="4857760"/>
            <a:ext cx="35004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Приятного аппетита!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134772"/>
            <a:ext cx="50189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Завтрак готов!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F2A5D7-CAF4-4110-AB1D-92FD76F33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195613"/>
            <a:ext cx="5018901" cy="453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135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334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Georgia</vt:lpstr>
      <vt:lpstr>Times New Roman</vt:lpstr>
      <vt:lpstr>YS Text</vt:lpstr>
      <vt:lpstr>Тема Office</vt:lpstr>
      <vt:lpstr>Муниципальное бюджетное общеобразовательное учреждение  «СОШ с. Андреевка Чернянского муниципального округа»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Алтайская СОШ</dc:title>
  <dc:creator>ШКОЛА</dc:creator>
  <cp:lastModifiedBy>Admin</cp:lastModifiedBy>
  <cp:revision>46</cp:revision>
  <dcterms:created xsi:type="dcterms:W3CDTF">2023-04-13T07:03:22Z</dcterms:created>
  <dcterms:modified xsi:type="dcterms:W3CDTF">2026-06-01T10:37:08Z</dcterms:modified>
</cp:coreProperties>
</file>